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67" r:id="rId3"/>
    <p:sldId id="268" r:id="rId4"/>
    <p:sldId id="274" r:id="rId5"/>
    <p:sldId id="269" r:id="rId6"/>
    <p:sldId id="275" r:id="rId7"/>
    <p:sldId id="270" r:id="rId8"/>
    <p:sldId id="276" r:id="rId9"/>
    <p:sldId id="263" r:id="rId10"/>
    <p:sldId id="264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2496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УРОК 6.</a:t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Поиск в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Интернете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461954"/>
            <a:ext cx="850109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Курсы компьютерной грамотности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Как поместить страницу сайта в «Закладки»</a:t>
            </a:r>
            <a:endParaRPr lang="ru-RU" sz="4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610" t="3472" b="22873"/>
          <a:stretch>
            <a:fillRect/>
          </a:stretch>
        </p:blipFill>
        <p:spPr bwMode="auto">
          <a:xfrm>
            <a:off x="285720" y="1357298"/>
            <a:ext cx="866390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6572264" y="1285860"/>
            <a:ext cx="928694" cy="5080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Сохранение на компьютер изображения из Интернета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6250" r="19531" b="19444"/>
          <a:stretch>
            <a:fillRect/>
          </a:stretch>
        </p:blipFill>
        <p:spPr bwMode="auto">
          <a:xfrm>
            <a:off x="214282" y="1785926"/>
            <a:ext cx="861195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/>
          </a:bodyPr>
          <a:lstStyle/>
          <a:p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7187" t="2778" r="17968" b="13194"/>
          <a:stretch>
            <a:fillRect/>
          </a:stretch>
        </p:blipFill>
        <p:spPr bwMode="auto">
          <a:xfrm>
            <a:off x="714348" y="1428736"/>
            <a:ext cx="800429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010" t="38210" r="4382" b="-2388"/>
          <a:stretch>
            <a:fillRect/>
          </a:stretch>
        </p:blipFill>
        <p:spPr bwMode="auto">
          <a:xfrm>
            <a:off x="285720" y="1857364"/>
            <a:ext cx="86066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143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Как правильно сделать поисковый запрос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472" r="22656" b="7638"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Описание</a:t>
            </a:r>
            <a:b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результатов поиска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3472" r="51953" b="60417"/>
          <a:stretch>
            <a:fillRect/>
          </a:stretch>
        </p:blipFill>
        <p:spPr bwMode="auto">
          <a:xfrm>
            <a:off x="214282" y="1785926"/>
            <a:ext cx="8643966" cy="36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5555" r="19921" b="4166"/>
          <a:stretch>
            <a:fillRect/>
          </a:stretch>
        </p:blipFill>
        <p:spPr bwMode="auto">
          <a:xfrm>
            <a:off x="269266" y="357166"/>
            <a:ext cx="85175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Поиск по различным видам материалов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3"/>
            <a:ext cx="8712968" cy="44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  <a:latin typeface="Bookman Old Style" pitchFamily="18" charset="0"/>
              </a:rPr>
              <a:t>Поиск изображений и фотографий</a:t>
            </a:r>
            <a:endParaRPr lang="ru-RU" sz="45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8" t="3157" r="1754" b="5296"/>
          <a:stretch>
            <a:fillRect/>
          </a:stretch>
        </p:blipFill>
        <p:spPr bwMode="auto">
          <a:xfrm>
            <a:off x="214282" y="1785926"/>
            <a:ext cx="8643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53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251520" y="1556792"/>
            <a:ext cx="8640960" cy="5088649"/>
            <a:chOff x="323528" y="1531598"/>
            <a:chExt cx="8640960" cy="50886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531598"/>
              <a:ext cx="8640960" cy="255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077072"/>
              <a:ext cx="864096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26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УРОК 6. Поиск в Интернете</vt:lpstr>
      <vt:lpstr>Слайд 2</vt:lpstr>
      <vt:lpstr>Слайд 3</vt:lpstr>
      <vt:lpstr>Слайд 4</vt:lpstr>
      <vt:lpstr>Описание результатов поиска</vt:lpstr>
      <vt:lpstr>Слайд 6</vt:lpstr>
      <vt:lpstr>Поиск по различным видам материалов</vt:lpstr>
      <vt:lpstr>Поиск изображений и фотографий</vt:lpstr>
      <vt:lpstr>Слайд 9</vt:lpstr>
      <vt:lpstr>Как поместить страницу сайта в «Закладки»</vt:lpstr>
      <vt:lpstr>  Сохранение на компьютер изображения из Интернета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ЦГБ</dc:creator>
  <cp:lastModifiedBy>ЦГБ</cp:lastModifiedBy>
  <cp:revision>89</cp:revision>
  <dcterms:created xsi:type="dcterms:W3CDTF">2022-01-21T10:09:28Z</dcterms:created>
  <dcterms:modified xsi:type="dcterms:W3CDTF">2023-10-25T12:00:39Z</dcterms:modified>
</cp:coreProperties>
</file>