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2" r:id="rId8"/>
    <p:sldId id="266" r:id="rId9"/>
    <p:sldId id="264" r:id="rId10"/>
    <p:sldId id="267" r:id="rId11"/>
    <p:sldId id="268" r:id="rId12"/>
    <p:sldId id="269" r:id="rId13"/>
    <p:sldId id="270" r:id="rId14"/>
    <p:sldId id="263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>
        <p:scale>
          <a:sx n="59" d="100"/>
          <a:sy n="59" d="100"/>
        </p:scale>
        <p:origin x="-3030" y="-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6B3D0-2228-4C58-9D6A-96DE31BCC8E1}" type="datetimeFigureOut">
              <a:rPr lang="ru-RU" smtClean="0"/>
              <a:pPr/>
              <a:t>25.10.2023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EF0CE-B8A0-443B-88C7-96BA1CAC4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19382" y="188640"/>
            <a:ext cx="850109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Урок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5.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Работа в Интернете</a:t>
            </a:r>
          </a:p>
        </p:txBody>
      </p:sp>
      <p:pic>
        <p:nvPicPr>
          <p:cNvPr id="2050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2856"/>
            <a:ext cx="4248560" cy="42475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Поиск информации в Интернете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s://xn--80aaacvakkq6ab9ayef.xn--p1ai/schoolbook/textbook/5.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82047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010" t="21961" r="2051" b="3371"/>
          <a:stretch>
            <a:fillRect/>
          </a:stretch>
        </p:blipFill>
        <p:spPr bwMode="auto">
          <a:xfrm>
            <a:off x="179512" y="1628800"/>
            <a:ext cx="88209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225" r="22206" b="80235"/>
          <a:stretch>
            <a:fillRect/>
          </a:stretch>
        </p:blipFill>
        <p:spPr bwMode="auto">
          <a:xfrm>
            <a:off x="1331640" y="404664"/>
            <a:ext cx="666023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8858021" cy="370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Описание</a:t>
            </a:r>
            <a:b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результатов поиска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Поиск по различным видам материалов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3"/>
            <a:ext cx="8712968" cy="444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53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251520" y="1556792"/>
            <a:ext cx="8640960" cy="5088649"/>
            <a:chOff x="323528" y="1531598"/>
            <a:chExt cx="8640960" cy="50886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531598"/>
              <a:ext cx="8640960" cy="255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077072"/>
              <a:ext cx="8640960" cy="2543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7792" t="1388" r="6823" b="4378"/>
          <a:stretch>
            <a:fillRect/>
          </a:stretch>
        </p:blipFill>
        <p:spPr bwMode="auto">
          <a:xfrm>
            <a:off x="179512" y="1484784"/>
            <a:ext cx="8757289" cy="512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88632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Гиперссылки</a:t>
            </a:r>
            <a:b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на сайте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28686"/>
          </a:xfrm>
        </p:spPr>
        <p:txBody>
          <a:bodyPr>
            <a:no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Как подключиться к сети Интернет</a:t>
            </a:r>
            <a:endParaRPr lang="ru-RU" sz="4000" b="1" u="sng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44824"/>
            <a:ext cx="835292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0" lvl="0" indent="-571500" defTabSz="898525">
              <a:buFont typeface="Wingdings" panose="05000000000000000000" pitchFamily="2" charset="2"/>
              <a:buChar char="ü"/>
              <a:tabLst>
                <a:tab pos="95250" algn="l"/>
              </a:tabLst>
            </a:pP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Выбрать </a:t>
            </a:r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организацию, предоставляющую услуги по подключе­нию к интернету</a:t>
            </a: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0" indent="441325"/>
            <a:endParaRPr lang="ru-RU" sz="6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indent="441325">
              <a:buFont typeface="Wingdings" panose="05000000000000000000" pitchFamily="2" charset="2"/>
              <a:buChar char="ü"/>
            </a:pP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Выбрать </a:t>
            </a:r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тип подключения</a:t>
            </a: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0" indent="441325"/>
            <a:endParaRPr lang="ru-RU" sz="6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 indent="441325">
              <a:buFont typeface="Wingdings" panose="05000000000000000000" pitchFamily="2" charset="2"/>
              <a:buChar char="ü"/>
            </a:pP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Ознакомиться </a:t>
            </a:r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 тарифами</a:t>
            </a: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0" indent="441325"/>
            <a:endParaRPr lang="ru-RU" sz="6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441325">
              <a:buFont typeface="Wingdings" panose="05000000000000000000" pitchFamily="2" charset="2"/>
              <a:buChar char="ü"/>
            </a:pPr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Вызвать </a:t>
            </a:r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специалиста для </a:t>
            </a:r>
            <a:endParaRPr lang="ru-RU" sz="3800" b="1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441325"/>
            <a:r>
              <a:rPr lang="ru-RU" sz="38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подключения </a:t>
            </a:r>
            <a:r>
              <a:rPr lang="ru-RU" sz="3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услуги</a:t>
            </a:r>
            <a:r>
              <a:rPr lang="ru-RU" sz="3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928686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Типы подключения </a:t>
            </a:r>
            <a:b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к  Интернету</a:t>
            </a:r>
            <a:endParaRPr lang="ru-RU" sz="4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" name="Picture 2" descr="C:\Users\elena\Desktop\Азбука интернета\картинки\connec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86" t="14316" r="4253"/>
          <a:stretch/>
        </p:blipFill>
        <p:spPr bwMode="auto">
          <a:xfrm>
            <a:off x="251520" y="1793896"/>
            <a:ext cx="8560159" cy="4659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Интернет-браузеры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4098" name="Picture 2" descr="C:\Users\elena\Desktop\Азбука интернета\картинки\browse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32009" cy="429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ompukter.ru/wp-content/uploads/2020/06/tri-tochki-gugl-h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62975" cy="539115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Работа в браузере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980728"/>
            <a:ext cx="1547664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43808" y="4797152"/>
            <a:ext cx="3168352" cy="10801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1956" r="23576"/>
          <a:stretch>
            <a:fillRect/>
          </a:stretch>
        </p:blipFill>
        <p:spPr bwMode="auto">
          <a:xfrm>
            <a:off x="755576" y="188640"/>
            <a:ext cx="7848872" cy="108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7891" r="7671"/>
          <a:stretch>
            <a:fillRect/>
          </a:stretch>
        </p:blipFill>
        <p:spPr bwMode="auto">
          <a:xfrm>
            <a:off x="827584" y="1556792"/>
            <a:ext cx="7704856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2996952"/>
            <a:ext cx="87129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Адресная строка - поле для ввода уникального адреса сайта.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Кнопки «Вперед» и «Назад» помогут вернуться на несколько страниц назад или перейти вперед.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Ваше путешествие по Сети имеет свою историю, и браузер хранит ее.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2043" r="1923" b="1941"/>
          <a:stretch>
            <a:fillRect/>
          </a:stretch>
        </p:blipFill>
        <p:spPr bwMode="auto">
          <a:xfrm>
            <a:off x="755576" y="1556792"/>
            <a:ext cx="7632848" cy="35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Адрес сайта в интернете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27584" y="5373216"/>
            <a:ext cx="7696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3829" r="2439"/>
          <a:stretch>
            <a:fillRect/>
          </a:stretch>
        </p:blipFill>
        <p:spPr bwMode="auto">
          <a:xfrm>
            <a:off x="107504" y="1700808"/>
            <a:ext cx="88569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688632" cy="882352"/>
          </a:xfrm>
        </p:spPr>
        <p:txBody>
          <a:bodyPr>
            <a:normAutofit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Гиперссылки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688632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Гиперссылки</a:t>
            </a:r>
            <a:b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</a:br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на сайте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151" r="1076" b="8001"/>
          <a:stretch>
            <a:fillRect/>
          </a:stretch>
        </p:blipFill>
        <p:spPr bwMode="auto">
          <a:xfrm>
            <a:off x="251520" y="1484784"/>
            <a:ext cx="8712968" cy="50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843808" y="2492896"/>
            <a:ext cx="1296144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882" t="5901" b="5901"/>
          <a:stretch>
            <a:fillRect/>
          </a:stretch>
        </p:blipFill>
        <p:spPr bwMode="auto">
          <a:xfrm>
            <a:off x="143862" y="1844824"/>
            <a:ext cx="882062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596336" y="1700808"/>
            <a:ext cx="1547664" cy="10081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52928" cy="882352"/>
          </a:xfrm>
        </p:spPr>
        <p:txBody>
          <a:bodyPr>
            <a:normAutofit fontScale="90000"/>
          </a:bodyPr>
          <a:lstStyle/>
          <a:p>
            <a:r>
              <a:rPr lang="ru-RU" sz="5000" b="1" dirty="0" smtClean="0">
                <a:solidFill>
                  <a:schemeClr val="bg1"/>
                </a:solidFill>
                <a:latin typeface="Bookman Old Style" pitchFamily="18" charset="0"/>
                <a:ea typeface="+mn-ea"/>
                <a:cs typeface="+mn-cs"/>
              </a:rPr>
              <a:t>Как поместить страницу сайта в «Закладки»</a:t>
            </a:r>
            <a:endParaRPr lang="ru-RU" sz="5000" b="1" dirty="0">
              <a:solidFill>
                <a:schemeClr val="bg1"/>
              </a:solidFill>
              <a:latin typeface="Bookman Old Style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114</Words>
  <Application>Microsoft Office PowerPoint</Application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Типы подключения  к  Интернету</vt:lpstr>
      <vt:lpstr>Интернет-браузеры</vt:lpstr>
      <vt:lpstr>Работа в браузере</vt:lpstr>
      <vt:lpstr>Слайд 5</vt:lpstr>
      <vt:lpstr>Адрес сайта в интернете</vt:lpstr>
      <vt:lpstr>Гиперссылки</vt:lpstr>
      <vt:lpstr>Гиперссылки на сайте</vt:lpstr>
      <vt:lpstr>Как поместить страницу сайта в «Закладки»</vt:lpstr>
      <vt:lpstr>Поиск информации в Интернете</vt:lpstr>
      <vt:lpstr>Слайд 11</vt:lpstr>
      <vt:lpstr>Описание результатов поиска</vt:lpstr>
      <vt:lpstr>Поиск по различным видам материалов</vt:lpstr>
      <vt:lpstr>Слайд 14</vt:lpstr>
      <vt:lpstr>Гиперссылки на сайте</vt:lpstr>
      <vt:lpstr>Как подключиться к сети Интернет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ЦГБ</dc:creator>
  <cp:lastModifiedBy>ЦГБ</cp:lastModifiedBy>
  <cp:revision>67</cp:revision>
  <dcterms:created xsi:type="dcterms:W3CDTF">2022-01-21T10:09:28Z</dcterms:created>
  <dcterms:modified xsi:type="dcterms:W3CDTF">2023-10-25T11:36:17Z</dcterms:modified>
</cp:coreProperties>
</file>