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71" r:id="rId4"/>
    <p:sldId id="259" r:id="rId5"/>
    <p:sldId id="270" r:id="rId6"/>
    <p:sldId id="273" r:id="rId7"/>
    <p:sldId id="261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61954"/>
            <a:ext cx="8501090" cy="17526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</a:rPr>
              <a:t>Курсы компьютерной грамотности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3214686"/>
            <a:ext cx="850109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all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Урок</a:t>
            </a: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3-4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РАБОТА С ТЕКСТОМ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Азбука интернета\картинки\ta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1080120" cy="8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u="sng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Назначение основных клавиш</a:t>
            </a:r>
            <a:endParaRPr lang="ru-RU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786058"/>
            <a:ext cx="741682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628650" indent="-628650"/>
            <a:r>
              <a:rPr lang="ru-RU" sz="2400" b="1" dirty="0" smtClean="0">
                <a:solidFill>
                  <a:schemeClr val="bg1"/>
                </a:solidFill>
                <a:ea typeface="Courier New"/>
                <a:cs typeface="Calibri Light" panose="020F0302020204030204" pitchFamily="34" charset="0"/>
              </a:rPr>
              <a:t>9.</a:t>
            </a:r>
            <a:r>
              <a:rPr lang="ru-RU" sz="2400" dirty="0" smtClean="0">
                <a:solidFill>
                  <a:srgbClr val="000000"/>
                </a:solidFill>
                <a:latin typeface="Bookman Old Style"/>
                <a:ea typeface="Courier New"/>
                <a:cs typeface="Courier New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Клавиша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Tab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задаёт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отступ для абзацев вправо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2051" name="Picture 3" descr="C:\Users\elena\Desktop\Азбука интернета\картинки\b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1125277" cy="942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1604" y="3786190"/>
            <a:ext cx="7272808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630238"/>
            <a:r>
              <a:rPr lang="ru-RU" sz="3200" b="1" dirty="0" smtClean="0">
                <a:solidFill>
                  <a:prstClr val="white"/>
                </a:solidFill>
                <a:ea typeface="Courier New"/>
                <a:cs typeface="Calibri Light" panose="020F0302020204030204" pitchFamily="34" charset="0"/>
              </a:rPr>
              <a:t>10.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Клавиша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Backspace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удаляет символ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    	слева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от курсора.</a:t>
            </a:r>
          </a:p>
        </p:txBody>
      </p:sp>
      <p:pic>
        <p:nvPicPr>
          <p:cNvPr id="2052" name="Picture 4" descr="C:\Users\elena\Desktop\Азбука интернета\картинки\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72074"/>
            <a:ext cx="1029561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84300" y="5143512"/>
            <a:ext cx="7202542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34988" indent="-534988" defTabSz="630238"/>
            <a:r>
              <a:rPr lang="ru-RU" sz="3200" b="1" dirty="0" smtClean="0">
                <a:solidFill>
                  <a:prstClr val="white"/>
                </a:solidFill>
                <a:ea typeface="Courier New"/>
                <a:cs typeface="Calibri Light" panose="020F0302020204030204" pitchFamily="34" charset="0"/>
              </a:rPr>
              <a:t>11.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 Клавиша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Delete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удаляет символ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справа от курсора.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000108"/>
            <a:ext cx="7450246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sz="3200" b="1" dirty="0" smtClean="0">
                <a:solidFill>
                  <a:schemeClr val="bg1"/>
                </a:solidFill>
                <a:ea typeface="Courier New"/>
                <a:cs typeface="Courier New"/>
              </a:rPr>
              <a:t>8.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Клавиша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Caps Lock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. При одном нажатии все буквенные клавиши будут работать в режиме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набора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заглавных букв.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5" descr="C:\Users\elena\Desktop\Азбука интернета\картинки\cap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98"/>
          <a:stretch/>
        </p:blipFill>
        <p:spPr bwMode="auto">
          <a:xfrm>
            <a:off x="142844" y="1142984"/>
            <a:ext cx="1214134" cy="755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2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23945"/>
            <a:ext cx="4374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prstClr val="white"/>
                </a:solidFill>
                <a:latin typeface="Bookman Old Style" panose="02050604050505020204" pitchFamily="18" charset="0"/>
                <a:ea typeface="+mj-ea"/>
                <a:cs typeface="+mj-cs"/>
              </a:rPr>
              <a:t>Сочетание клавиш</a:t>
            </a:r>
            <a:endParaRPr lang="ru-RU" sz="3200" u="sng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14422"/>
            <a:ext cx="7992888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97050" indent="-1797050"/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CTRL + C – копирование </a:t>
            </a:r>
            <a:r>
              <a:rPr lang="ru-RU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выделенного  фрагмента</a:t>
            </a:r>
            <a:endParaRPr lang="ru-RU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637534"/>
            <a:ext cx="7992888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970088" indent="-1970088"/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CTRL + 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V</a:t>
            </a:r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 – 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вставка скопированного  </a:t>
            </a:r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фрагмента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130109"/>
            <a:ext cx="792961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CTRL + </a:t>
            </a:r>
            <a:r>
              <a:rPr lang="ru-RU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А</a:t>
            </a:r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 – </a:t>
            </a:r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выделение всего</a:t>
            </a:r>
            <a:endParaRPr lang="ru-RU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214950"/>
            <a:ext cx="792961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803275" indent="-630238" defTabSz="520700"/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Alt + Shift </a:t>
            </a:r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–	выбор языка</a:t>
            </a:r>
            <a:endParaRPr lang="ru-RU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0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618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spc="-100" dirty="0" smtClean="0">
                <a:solidFill>
                  <a:schemeClr val="bg1"/>
                </a:solidFill>
                <a:latin typeface="Bookman Old Style" pitchFamily="18" charset="0"/>
              </a:rPr>
              <a:t>Алгоритм работы в программе </a:t>
            </a:r>
            <a:r>
              <a:rPr lang="ru-RU" sz="3000" b="1" cap="all" spc="-100" dirty="0" err="1" smtClean="0">
                <a:solidFill>
                  <a:schemeClr val="bg1"/>
                </a:solidFill>
                <a:latin typeface="Bookman Old Style" pitchFamily="18" charset="0"/>
              </a:rPr>
              <a:t>Word</a:t>
            </a:r>
            <a:endParaRPr lang="ru-RU" sz="3000" b="1" cap="all" spc="-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286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Открыть (создать) новый  документ.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Набрать текст.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Отформатировать.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Сохранить.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Просмотреть.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Распечатать.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Закрыть документ.</a:t>
            </a:r>
            <a:endParaRPr lang="ru-RU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" name="Picture 4" descr="C:\Работа\ДОКУМЕНТЫ\курсы\Азбука интернета\картинки\word (1).png"/>
          <p:cNvPicPr>
            <a:picLocks noChangeAspect="1" noChangeArrowheads="1"/>
          </p:cNvPicPr>
          <p:nvPr/>
        </p:nvPicPr>
        <p:blipFill>
          <a:blip r:embed="rId2"/>
          <a:srcRect l="6757" t="4054" r="6756" b="2702"/>
          <a:stretch>
            <a:fillRect/>
          </a:stretch>
        </p:blipFill>
        <p:spPr bwMode="auto">
          <a:xfrm>
            <a:off x="5357818" y="2071678"/>
            <a:ext cx="3071834" cy="331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Работа\ДОКУМЕНТЫ\курсы\Азбука интернета\картинки\word (1).png"/>
          <p:cNvPicPr>
            <a:picLocks noChangeAspect="1" noChangeArrowheads="1"/>
          </p:cNvPicPr>
          <p:nvPr/>
        </p:nvPicPr>
        <p:blipFill>
          <a:blip r:embed="rId2"/>
          <a:srcRect l="6757" t="4054" r="6756" b="2702"/>
          <a:stretch>
            <a:fillRect/>
          </a:stretch>
        </p:blipFill>
        <p:spPr bwMode="auto">
          <a:xfrm>
            <a:off x="2643174" y="1214422"/>
            <a:ext cx="3909419" cy="4214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409950" algn="l"/>
              </a:tabLst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ТЕКСТОВОЙ РЕДАКТОР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71501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95575" algn="l"/>
              </a:tabLst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MicrosoftWord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142852"/>
            <a:ext cx="664373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БЕРЁЗКА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600" b="1" dirty="0" smtClean="0">
              <a:solidFill>
                <a:schemeClr val="bg1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Люблю берёзку русскую,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светлую, то грустную,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белёном сарафанчике,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платочками в карманчиках.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красивыми застёжками.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зелёными серёжками.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Люблю её нарядную,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Родную, ненаглядную, </a:t>
            </a:r>
            <a:endParaRPr lang="ru-RU" sz="3400" b="1" spc="14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ясную, кипучую,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грустную, плакучую</a:t>
            </a:r>
            <a:r>
              <a:rPr lang="ru-RU" sz="3400" b="1" spc="1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Верхняя панель инструментов</a:t>
            </a:r>
            <a:endParaRPr lang="ru-RU" sz="4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929338"/>
            <a:ext cx="8229600" cy="928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51288" algn="l"/>
              </a:tabLst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9217" name="Picture 1" descr="C:\Работа\ДОКУМЕНТЫ\курсы\Азбука интернета\картинки\мен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7941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61436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5100" b="1" u="sng" dirty="0" smtClean="0">
                <a:solidFill>
                  <a:schemeClr val="bg1"/>
                </a:solidFill>
                <a:latin typeface="+mj-lt"/>
              </a:rPr>
              <a:t>Как сохранить документ:</a:t>
            </a:r>
          </a:p>
          <a:p>
            <a:pPr>
              <a:lnSpc>
                <a:spcPct val="150000"/>
              </a:lnSpc>
            </a:pPr>
            <a:r>
              <a:rPr lang="ru-RU" sz="4100" b="1" spc="100" dirty="0" smtClean="0">
                <a:solidFill>
                  <a:schemeClr val="bg1"/>
                </a:solidFill>
              </a:rPr>
              <a:t>1. Нажмите кнопку «ОФИС».</a:t>
            </a:r>
          </a:p>
          <a:p>
            <a:pPr>
              <a:lnSpc>
                <a:spcPct val="150000"/>
              </a:lnSpc>
            </a:pPr>
            <a:r>
              <a:rPr lang="ru-RU" sz="4100" b="1" spc="100" dirty="0" smtClean="0">
                <a:solidFill>
                  <a:schemeClr val="bg1"/>
                </a:solidFill>
              </a:rPr>
              <a:t>2.	Выберите строку «Сохранить как».</a:t>
            </a:r>
          </a:p>
          <a:p>
            <a:pPr>
              <a:lnSpc>
                <a:spcPct val="150000"/>
              </a:lnSpc>
            </a:pPr>
            <a:r>
              <a:rPr lang="ru-RU" sz="4100" b="1" spc="100" dirty="0" smtClean="0">
                <a:solidFill>
                  <a:schemeClr val="bg1"/>
                </a:solidFill>
              </a:rPr>
              <a:t>3.	В открывшемся окне выберите место для хранения файла (разделы в левой части окна). Например, Рабочий стол</a:t>
            </a:r>
          </a:p>
          <a:p>
            <a:pPr>
              <a:lnSpc>
                <a:spcPct val="150000"/>
              </a:lnSpc>
            </a:pPr>
            <a:r>
              <a:rPr lang="ru-RU" sz="4100" b="1" spc="100" dirty="0" smtClean="0">
                <a:solidFill>
                  <a:schemeClr val="bg1"/>
                </a:solidFill>
              </a:rPr>
              <a:t>4.	В основном окне выберите нужную папку.</a:t>
            </a:r>
          </a:p>
          <a:p>
            <a:pPr>
              <a:lnSpc>
                <a:spcPct val="150000"/>
              </a:lnSpc>
            </a:pPr>
            <a:r>
              <a:rPr lang="ru-RU" sz="4100" b="1" spc="100" dirty="0" smtClean="0">
                <a:solidFill>
                  <a:schemeClr val="bg1"/>
                </a:solidFill>
              </a:rPr>
              <a:t>5.	Дайте имя документу.</a:t>
            </a:r>
          </a:p>
          <a:p>
            <a:pPr>
              <a:lnSpc>
                <a:spcPct val="150000"/>
              </a:lnSpc>
            </a:pPr>
            <a:r>
              <a:rPr lang="ru-RU" sz="4100" b="1" spc="100" dirty="0" smtClean="0">
                <a:solidFill>
                  <a:schemeClr val="bg1"/>
                </a:solidFill>
              </a:rPr>
              <a:t>6.	Нажмите кнопку «Сохранить». </a:t>
            </a:r>
          </a:p>
          <a:p>
            <a:endParaRPr lang="ru-RU" dirty="0"/>
          </a:p>
        </p:txBody>
      </p:sp>
      <p:pic>
        <p:nvPicPr>
          <p:cNvPr id="4" name="Рисунок 3" descr="C:\Работа\ДОКУМЕНТЫ\курсы\Азбука интернета\картинки\MS-Offi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928694" cy="7858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6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Выбор шрифта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Работа\ДОКУМЕНТЫ\курсы\Азбука интернета\картинки\шриф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430086" cy="436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ЦГБ\Desktop\Азбука интернета\картинки\e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60020"/>
            <a:ext cx="905324" cy="14168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973758"/>
            <a:ext cx="635798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1.  </a:t>
            </a:r>
            <a:r>
              <a:rPr lang="en-US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Enter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- клавиша  ввода новой строки.</a:t>
            </a:r>
          </a:p>
          <a:p>
            <a:pPr marL="542925" algn="just" defTabSz="185738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Подтверждающая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команда компьютеру</a:t>
            </a:r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17412" name="Picture 4" descr="C:\Users\ЦГБ\Desktop\Азбука интернета\картинки\es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36912"/>
            <a:ext cx="1284137" cy="857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2285992"/>
            <a:ext cx="6286544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47675" indent="-447675"/>
            <a:r>
              <a:rPr lang="ru-RU" sz="3200" b="1" dirty="0" smtClean="0">
                <a:solidFill>
                  <a:schemeClr val="bg1"/>
                </a:solidFill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Escape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- клавиша 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для отмены текущей операции или выхода из некоторых программ.</a:t>
            </a:r>
          </a:p>
        </p:txBody>
      </p:sp>
      <p:pic>
        <p:nvPicPr>
          <p:cNvPr id="17414" name="Picture 6" descr="C:\Users\ЦГБ\Desktop\Азбука интернета\картинки\spa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81078"/>
            <a:ext cx="1643074" cy="4000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14546" y="3883887"/>
            <a:ext cx="6286544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Клавиша пробела.  Нужна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, чтобы ставить пробелы между словами</a:t>
            </a:r>
            <a:r>
              <a:rPr lang="ru-RU" sz="2400" dirty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7416" name="Picture 8" descr="C:\Users\ЦГБ\Desktop\Азбука интернета\картинки\ctr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301208"/>
            <a:ext cx="1357322" cy="72580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5034519"/>
            <a:ext cx="6357982" cy="16927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66700" indent="-266700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. 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Удерживание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клавиши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Ctrl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вместе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с другой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клавишей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или несколькими клавишами выполняет какую-либо функцию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88640"/>
            <a:ext cx="7614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u="sng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Назначение основных клавиш</a:t>
            </a:r>
            <a:endParaRPr lang="ru-RU" sz="3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88640"/>
            <a:ext cx="6606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u="sng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Назначение основных клавиш</a:t>
            </a:r>
            <a:endParaRPr lang="ru-RU" sz="3000" u="sng" dirty="0"/>
          </a:p>
        </p:txBody>
      </p:sp>
      <p:pic>
        <p:nvPicPr>
          <p:cNvPr id="1026" name="Picture 2" descr="C:\Users\elena\Desktop\Азбука интернета\картинки\a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2" y="1279020"/>
            <a:ext cx="920449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260447"/>
            <a:ext cx="720080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47675" indent="-447675" algn="just"/>
            <a:r>
              <a:rPr lang="ru-RU" sz="3200" b="1" dirty="0" smtClean="0">
                <a:solidFill>
                  <a:schemeClr val="bg1"/>
                </a:solidFill>
              </a:rPr>
              <a:t>5.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alibri" panose="020F0502020204030204" pitchFamily="34" charset="0"/>
              </a:rPr>
              <a:t>Клавиша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alibri" panose="020F0502020204030204" pitchFamily="34" charset="0"/>
              </a:rPr>
              <a:t>Alt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alibri" panose="020F0502020204030204" pitchFamily="34" charset="0"/>
              </a:rPr>
              <a:t> похожа на клавишу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alibri" panose="020F0502020204030204" pitchFamily="34" charset="0"/>
              </a:rPr>
              <a:t>Ctrl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alibri" panose="020F0502020204030204" pitchFamily="34" charset="0"/>
              </a:rPr>
              <a:t> и также используется в комбинации с другими клавишами</a:t>
            </a:r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elena\Desktop\Азбука интернета\картинки\arro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1289"/>
            <a:ext cx="1224136" cy="96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2617769"/>
            <a:ext cx="7342743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47675" indent="-447675" algn="just"/>
            <a:r>
              <a:rPr lang="ru-RU" sz="3200" b="1" dirty="0">
                <a:solidFill>
                  <a:schemeClr val="bg1"/>
                </a:solidFill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Клавиши со стрелками отвечают за движение курсора по тексту или объекту.</a:t>
            </a:r>
            <a:endParaRPr lang="ru-RU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 descr="C:\Users\elena\Desktop\Азбука интернета\картинки\shi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1" y="4407805"/>
            <a:ext cx="1359991" cy="735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3754" y="4010103"/>
            <a:ext cx="7342742" cy="206210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47675" indent="-447675"/>
            <a:r>
              <a:rPr lang="ru-RU" sz="3200" b="1" dirty="0" smtClean="0">
                <a:solidFill>
                  <a:schemeClr val="bg1"/>
                </a:solidFill>
                <a:ea typeface="Courier New"/>
                <a:cs typeface="Courier New"/>
              </a:rPr>
              <a:t>7. </a:t>
            </a:r>
            <a:r>
              <a:rPr lang="ru-RU" sz="2400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Клавиша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Shift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используется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в основном для набора заглавных букв. Удерживая клавишу, 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  можно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также вводить знаки и символы,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 изображённые над </a:t>
            </a:r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цифрами на цифровых 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  <a:ea typeface="Courier New"/>
                <a:cs typeface="Courier New"/>
              </a:rPr>
              <a:t>клавишах.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  <a:ea typeface="Courier New"/>
              <a:cs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5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285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Верхняя панель инструментов</vt:lpstr>
      <vt:lpstr>Слайд 6</vt:lpstr>
      <vt:lpstr>Выбор шрифта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ЦГБ</dc:creator>
  <cp:lastModifiedBy>ЦГБ</cp:lastModifiedBy>
  <cp:revision>112</cp:revision>
  <dcterms:created xsi:type="dcterms:W3CDTF">2022-01-21T10:09:28Z</dcterms:created>
  <dcterms:modified xsi:type="dcterms:W3CDTF">2023-10-25T11:26:55Z</dcterms:modified>
</cp:coreProperties>
</file>